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4728" autoAdjust="0"/>
  </p:normalViewPr>
  <p:slideViewPr>
    <p:cSldViewPr snapToGrid="0">
      <p:cViewPr varScale="1">
        <p:scale>
          <a:sx n="76" d="100"/>
          <a:sy n="76" d="100"/>
        </p:scale>
        <p:origin x="108" y="2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5F150-8EFD-4BBB-BCA1-5E38A746905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1384-B8FD-4B53-A5FC-F10B8312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278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5F150-8EFD-4BBB-BCA1-5E38A746905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1384-B8FD-4B53-A5FC-F10B8312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2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5F150-8EFD-4BBB-BCA1-5E38A746905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1384-B8FD-4B53-A5FC-F10B8312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373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5F150-8EFD-4BBB-BCA1-5E38A746905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1384-B8FD-4B53-A5FC-F10B8312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41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5F150-8EFD-4BBB-BCA1-5E38A746905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1384-B8FD-4B53-A5FC-F10B8312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2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5F150-8EFD-4BBB-BCA1-5E38A746905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1384-B8FD-4B53-A5FC-F10B8312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5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5F150-8EFD-4BBB-BCA1-5E38A746905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1384-B8FD-4B53-A5FC-F10B8312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2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5F150-8EFD-4BBB-BCA1-5E38A746905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1384-B8FD-4B53-A5FC-F10B8312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3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5F150-8EFD-4BBB-BCA1-5E38A746905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1384-B8FD-4B53-A5FC-F10B8312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63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5F150-8EFD-4BBB-BCA1-5E38A746905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1384-B8FD-4B53-A5FC-F10B8312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00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5F150-8EFD-4BBB-BCA1-5E38A746905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1384-B8FD-4B53-A5FC-F10B8312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399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5F150-8EFD-4BBB-BCA1-5E38A7469052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61384-B8FD-4B53-A5FC-F10B8312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91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7342" y="665454"/>
            <a:ext cx="457200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淨斯多功能福慧床</a:t>
            </a:r>
            <a:r>
              <a:rPr lang="en-US" altLang="zh-TW" sz="4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有社會責任的設計</a:t>
            </a:r>
            <a:r>
              <a:rPr lang="zh-TW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br>
              <a:rPr lang="zh-TW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190501" y="1275007"/>
            <a:ext cx="5500862" cy="511291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個</a:t>
            </a:r>
            <a:r>
              <a:rPr 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產品的開發始於2010年夏天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在巴基斯坦災難性的洪災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區</a:t>
            </a:r>
            <a:r>
              <a:rPr 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。第一個原型被用來給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在淹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水地方的遇</a:t>
            </a:r>
            <a:r>
              <a:rPr 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難者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作為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一個睡覺的地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</a:t>
            </a:r>
            <a:r>
              <a:rPr 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ct val="150000"/>
              </a:lnSpc>
            </a:pP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拉開是一張單人床，折起來是椅子，還可「提」著走，可隨時因應災區的需要，讓災民在驚惶之餘，身心也能暫得歇憩。床身鏤空並且離地 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30 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分，即使大雨宣洩不及而發生積水，災民也能安然地在福慧床上休息，不致於在潮濕環境裡坐臥難安。另外，鏤空設計也可以減輕重量，方便搬運，減少物資運輸時的碳足跡。儘管床身輕，成人單手便可提起，但承載重力卻可達 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150 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公斤。福慧床也特別注意到材料的安全性，採用安全性高的 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PP 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材質製作，確保身體或皮膚接觸時安全無虞。</a:t>
            </a: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ct val="150000"/>
              </a:lnSpc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en-US" sz="1400" dirty="0" smtClean="0"/>
              <a:t/>
            </a:r>
            <a:br>
              <a:rPr lang="zh-TW" altLang="en-US" sz="1400" dirty="0" smtClean="0"/>
            </a:br>
            <a:endParaRPr lang="en-US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899" y="1157642"/>
            <a:ext cx="3796989" cy="275914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745" y="-339000"/>
            <a:ext cx="4046070" cy="282472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538693" y="3554569"/>
            <a:ext cx="3490175" cy="3129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5709" y="3022600"/>
            <a:ext cx="4749800" cy="3429659"/>
          </a:xfrm>
          <a:prstGeom prst="rect">
            <a:avLst/>
          </a:prstGeom>
        </p:spPr>
      </p:pic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0" r="3880"/>
          <a:stretch>
            <a:fillRect/>
          </a:stretch>
        </p:blipFill>
        <p:spPr>
          <a:xfrm>
            <a:off x="5500863" y="733554"/>
            <a:ext cx="3716113" cy="2934276"/>
          </a:xfrm>
        </p:spPr>
      </p:pic>
    </p:spTree>
    <p:extLst>
      <p:ext uri="{BB962C8B-B14F-4D97-AF65-F5344CB8AC3E}">
        <p14:creationId xmlns:p14="http://schemas.microsoft.com/office/powerpoint/2010/main" val="2402340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274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DFKai-SB</vt:lpstr>
      <vt:lpstr>PMingLiU</vt:lpstr>
      <vt:lpstr>Arial</vt:lpstr>
      <vt:lpstr>Calibri</vt:lpstr>
      <vt:lpstr>Calibri Light</vt:lpstr>
      <vt:lpstr>Office Theme</vt:lpstr>
      <vt:lpstr>淨斯多功能福慧床 有社會責任的設計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淨斯多功能福慧床 有社會責任的設計</dc:title>
  <dc:creator>Piglet</dc:creator>
  <cp:lastModifiedBy>Lihsiang Chen</cp:lastModifiedBy>
  <cp:revision>6</cp:revision>
  <dcterms:created xsi:type="dcterms:W3CDTF">2017-05-10T09:47:52Z</dcterms:created>
  <dcterms:modified xsi:type="dcterms:W3CDTF">2017-05-11T04:00:21Z</dcterms:modified>
</cp:coreProperties>
</file>